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357" y="5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Task2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avibharathi656/CD2_3---Task--2.git" TargetMode="External"/><Relationship Id="rId5" Type="http://schemas.openxmlformats.org/officeDocument/2006/relationships/hyperlink" Target="https://github.com/kalanithibala053/NM-CD2_3-task-2.git" TargetMode="External"/><Relationship Id="rId4" Type="http://schemas.openxmlformats.org/officeDocument/2006/relationships/hyperlink" Target="https://github.com/sivasakthi1827/CD2_3-Task2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4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267750"/>
              </p:ext>
            </p:extLst>
          </p:nvPr>
        </p:nvGraphicFramePr>
        <p:xfrm>
          <a:off x="202418" y="2314773"/>
          <a:ext cx="4298437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434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C8F34-789D-906C-990D-7E658E21CCA5}"/>
              </a:ext>
            </a:extLst>
          </p:cNvPr>
          <p:cNvSpPr txBox="1"/>
          <p:nvPr/>
        </p:nvSpPr>
        <p:spPr>
          <a:xfrm>
            <a:off x="860867" y="3952272"/>
            <a:ext cx="7829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app frontend, plan the design with html, </a:t>
            </a:r>
            <a:r>
              <a:rPr lang="en-GB" dirty="0" err="1"/>
              <a:t>css</a:t>
            </a:r>
            <a:r>
              <a:rPr lang="en-GB" dirty="0"/>
              <a:t> and bootstrap,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chats to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1. 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  <a:endParaRPr lang="en-GB" sz="1400" dirty="0"/>
          </a:p>
          <a:p>
            <a:endParaRPr lang="en-GB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014988" y="1666652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 task2 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ravibharathi656/cd2_3 task2(github.com)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351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</vt:lpstr>
      <vt:lpstr>EB Garamond SemiBold</vt:lpstr>
      <vt:lpstr>EB Garamond Medium</vt:lpstr>
      <vt:lpstr>Public Sans</vt:lpstr>
      <vt:lpstr>Noto Sans Symbols</vt:lpstr>
      <vt:lpstr>Arial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THENNARASU S</cp:lastModifiedBy>
  <cp:revision>5</cp:revision>
  <dcterms:created xsi:type="dcterms:W3CDTF">2020-08-13T11:21:46Z</dcterms:created>
  <dcterms:modified xsi:type="dcterms:W3CDTF">2023-11-08T13:17:38Z</dcterms:modified>
</cp:coreProperties>
</file>